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音乐课件模板</dc:title>
  <dc:subject>按页面角色提取，已清理原课件文案与媒体内容</dc:subject>
  <dc:creator/>
  <cp:keywords/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